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4" r:id="rId2"/>
  </p:sldMasterIdLst>
  <p:notesMasterIdLst>
    <p:notesMasterId r:id="rId191"/>
  </p:notesMasterIdLst>
  <p:handoutMasterIdLst>
    <p:handoutMasterId r:id="rId192"/>
  </p:handoutMasterIdLst>
  <p:sldIdLst>
    <p:sldId id="256" r:id="rId3"/>
    <p:sldId id="257" r:id="rId4"/>
    <p:sldId id="365" r:id="rId5"/>
    <p:sldId id="280" r:id="rId6"/>
    <p:sldId id="366" r:id="rId7"/>
    <p:sldId id="367" r:id="rId8"/>
    <p:sldId id="368" r:id="rId9"/>
    <p:sldId id="369" r:id="rId10"/>
    <p:sldId id="370" r:id="rId11"/>
    <p:sldId id="371" r:id="rId12"/>
    <p:sldId id="372" r:id="rId13"/>
    <p:sldId id="373" r:id="rId14"/>
    <p:sldId id="375" r:id="rId15"/>
    <p:sldId id="374" r:id="rId16"/>
    <p:sldId id="376" r:id="rId17"/>
    <p:sldId id="377" r:id="rId18"/>
    <p:sldId id="378" r:id="rId19"/>
    <p:sldId id="379" r:id="rId20"/>
    <p:sldId id="381" r:id="rId21"/>
    <p:sldId id="380" r:id="rId22"/>
    <p:sldId id="382" r:id="rId23"/>
    <p:sldId id="383" r:id="rId24"/>
    <p:sldId id="384" r:id="rId25"/>
    <p:sldId id="385" r:id="rId26"/>
    <p:sldId id="388" r:id="rId27"/>
    <p:sldId id="387" r:id="rId28"/>
    <p:sldId id="386" r:id="rId29"/>
    <p:sldId id="389" r:id="rId30"/>
    <p:sldId id="390" r:id="rId31"/>
    <p:sldId id="391" r:id="rId32"/>
    <p:sldId id="392" r:id="rId33"/>
    <p:sldId id="393" r:id="rId34"/>
    <p:sldId id="394" r:id="rId35"/>
    <p:sldId id="395" r:id="rId36"/>
    <p:sldId id="396" r:id="rId37"/>
    <p:sldId id="397" r:id="rId38"/>
    <p:sldId id="398" r:id="rId39"/>
    <p:sldId id="399" r:id="rId40"/>
    <p:sldId id="400" r:id="rId41"/>
    <p:sldId id="404" r:id="rId42"/>
    <p:sldId id="401" r:id="rId43"/>
    <p:sldId id="406" r:id="rId44"/>
    <p:sldId id="407" r:id="rId45"/>
    <p:sldId id="405" r:id="rId46"/>
    <p:sldId id="408" r:id="rId47"/>
    <p:sldId id="409" r:id="rId48"/>
    <p:sldId id="403" r:id="rId49"/>
    <p:sldId id="402" r:id="rId50"/>
    <p:sldId id="410" r:id="rId51"/>
    <p:sldId id="411" r:id="rId52"/>
    <p:sldId id="412" r:id="rId53"/>
    <p:sldId id="413" r:id="rId54"/>
    <p:sldId id="423" r:id="rId55"/>
    <p:sldId id="424" r:id="rId56"/>
    <p:sldId id="425" r:id="rId57"/>
    <p:sldId id="426" r:id="rId58"/>
    <p:sldId id="414" r:id="rId59"/>
    <p:sldId id="415" r:id="rId60"/>
    <p:sldId id="416" r:id="rId61"/>
    <p:sldId id="417" r:id="rId62"/>
    <p:sldId id="418" r:id="rId63"/>
    <p:sldId id="419" r:id="rId64"/>
    <p:sldId id="420" r:id="rId65"/>
    <p:sldId id="421" r:id="rId66"/>
    <p:sldId id="427" r:id="rId67"/>
    <p:sldId id="422" r:id="rId68"/>
    <p:sldId id="428" r:id="rId69"/>
    <p:sldId id="429" r:id="rId70"/>
    <p:sldId id="430" r:id="rId71"/>
    <p:sldId id="435" r:id="rId72"/>
    <p:sldId id="431" r:id="rId73"/>
    <p:sldId id="432" r:id="rId74"/>
    <p:sldId id="436" r:id="rId75"/>
    <p:sldId id="442" r:id="rId76"/>
    <p:sldId id="443" r:id="rId77"/>
    <p:sldId id="437" r:id="rId78"/>
    <p:sldId id="438" r:id="rId79"/>
    <p:sldId id="439" r:id="rId80"/>
    <p:sldId id="440" r:id="rId81"/>
    <p:sldId id="441" r:id="rId82"/>
    <p:sldId id="433" r:id="rId83"/>
    <p:sldId id="434" r:id="rId84"/>
    <p:sldId id="444" r:id="rId85"/>
    <p:sldId id="446" r:id="rId86"/>
    <p:sldId id="447" r:id="rId87"/>
    <p:sldId id="448" r:id="rId88"/>
    <p:sldId id="449" r:id="rId89"/>
    <p:sldId id="450" r:id="rId90"/>
    <p:sldId id="451" r:id="rId91"/>
    <p:sldId id="445" r:id="rId92"/>
    <p:sldId id="454" r:id="rId93"/>
    <p:sldId id="455" r:id="rId94"/>
    <p:sldId id="456" r:id="rId95"/>
    <p:sldId id="457" r:id="rId96"/>
    <p:sldId id="452" r:id="rId97"/>
    <p:sldId id="453" r:id="rId98"/>
    <p:sldId id="458" r:id="rId99"/>
    <p:sldId id="459" r:id="rId100"/>
    <p:sldId id="460" r:id="rId101"/>
    <p:sldId id="461" r:id="rId102"/>
    <p:sldId id="462" r:id="rId103"/>
    <p:sldId id="464" r:id="rId104"/>
    <p:sldId id="465" r:id="rId105"/>
    <p:sldId id="469" r:id="rId106"/>
    <p:sldId id="470" r:id="rId107"/>
    <p:sldId id="471" r:id="rId108"/>
    <p:sldId id="472" r:id="rId109"/>
    <p:sldId id="473" r:id="rId110"/>
    <p:sldId id="475" r:id="rId111"/>
    <p:sldId id="474" r:id="rId112"/>
    <p:sldId id="476" r:id="rId113"/>
    <p:sldId id="477" r:id="rId114"/>
    <p:sldId id="478" r:id="rId115"/>
    <p:sldId id="479" r:id="rId116"/>
    <p:sldId id="480" r:id="rId117"/>
    <p:sldId id="466" r:id="rId118"/>
    <p:sldId id="467" r:id="rId119"/>
    <p:sldId id="481" r:id="rId120"/>
    <p:sldId id="482" r:id="rId121"/>
    <p:sldId id="483" r:id="rId122"/>
    <p:sldId id="484" r:id="rId123"/>
    <p:sldId id="485" r:id="rId124"/>
    <p:sldId id="487" r:id="rId125"/>
    <p:sldId id="488" r:id="rId126"/>
    <p:sldId id="489" r:id="rId127"/>
    <p:sldId id="490" r:id="rId128"/>
    <p:sldId id="491" r:id="rId129"/>
    <p:sldId id="486" r:id="rId130"/>
    <p:sldId id="468" r:id="rId131"/>
    <p:sldId id="463" r:id="rId132"/>
    <p:sldId id="492" r:id="rId133"/>
    <p:sldId id="493" r:id="rId134"/>
    <p:sldId id="494" r:id="rId135"/>
    <p:sldId id="495" r:id="rId136"/>
    <p:sldId id="496" r:id="rId137"/>
    <p:sldId id="497" r:id="rId138"/>
    <p:sldId id="498" r:id="rId139"/>
    <p:sldId id="499" r:id="rId140"/>
    <p:sldId id="500" r:id="rId141"/>
    <p:sldId id="501" r:id="rId142"/>
    <p:sldId id="502" r:id="rId143"/>
    <p:sldId id="504" r:id="rId144"/>
    <p:sldId id="505" r:id="rId145"/>
    <p:sldId id="506" r:id="rId146"/>
    <p:sldId id="507" r:id="rId147"/>
    <p:sldId id="508" r:id="rId148"/>
    <p:sldId id="509" r:id="rId149"/>
    <p:sldId id="510" r:id="rId150"/>
    <p:sldId id="503" r:id="rId151"/>
    <p:sldId id="511" r:id="rId152"/>
    <p:sldId id="512" r:id="rId153"/>
    <p:sldId id="513" r:id="rId154"/>
    <p:sldId id="514" r:id="rId155"/>
    <p:sldId id="524" r:id="rId156"/>
    <p:sldId id="515" r:id="rId157"/>
    <p:sldId id="516" r:id="rId158"/>
    <p:sldId id="517" r:id="rId159"/>
    <p:sldId id="518" r:id="rId160"/>
    <p:sldId id="519" r:id="rId161"/>
    <p:sldId id="520" r:id="rId162"/>
    <p:sldId id="521" r:id="rId163"/>
    <p:sldId id="522" r:id="rId164"/>
    <p:sldId id="523" r:id="rId165"/>
    <p:sldId id="525" r:id="rId166"/>
    <p:sldId id="526" r:id="rId167"/>
    <p:sldId id="527" r:id="rId168"/>
    <p:sldId id="528" r:id="rId169"/>
    <p:sldId id="529" r:id="rId170"/>
    <p:sldId id="530" r:id="rId171"/>
    <p:sldId id="531" r:id="rId172"/>
    <p:sldId id="532" r:id="rId173"/>
    <p:sldId id="534" r:id="rId174"/>
    <p:sldId id="535" r:id="rId175"/>
    <p:sldId id="536" r:id="rId176"/>
    <p:sldId id="537" r:id="rId177"/>
    <p:sldId id="538" r:id="rId178"/>
    <p:sldId id="539" r:id="rId179"/>
    <p:sldId id="540" r:id="rId180"/>
    <p:sldId id="547" r:id="rId181"/>
    <p:sldId id="533" r:id="rId182"/>
    <p:sldId id="541" r:id="rId183"/>
    <p:sldId id="546" r:id="rId184"/>
    <p:sldId id="542" r:id="rId185"/>
    <p:sldId id="543" r:id="rId186"/>
    <p:sldId id="544" r:id="rId187"/>
    <p:sldId id="545" r:id="rId188"/>
    <p:sldId id="364" r:id="rId189"/>
    <p:sldId id="548" r:id="rId190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00"/>
    <a:srgbClr val="FF9933"/>
    <a:srgbClr val="333399"/>
    <a:srgbClr val="99FF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88757" autoAdjust="0"/>
  </p:normalViewPr>
  <p:slideViewPr>
    <p:cSldViewPr snapToGrid="0">
      <p:cViewPr>
        <p:scale>
          <a:sx n="66" d="100"/>
          <a:sy n="66" d="100"/>
        </p:scale>
        <p:origin x="-558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slide" Target="slides/slide157.xml"/><Relationship Id="rId175" Type="http://schemas.openxmlformats.org/officeDocument/2006/relationships/slide" Target="slides/slide173.xml"/><Relationship Id="rId170" Type="http://schemas.openxmlformats.org/officeDocument/2006/relationships/slide" Target="slides/slide168.xml"/><Relationship Id="rId191" Type="http://schemas.openxmlformats.org/officeDocument/2006/relationships/notesMaster" Target="notesMasters/notesMaster1.xml"/><Relationship Id="rId196" Type="http://schemas.openxmlformats.org/officeDocument/2006/relationships/tableStyles" Target="tableStyle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181" Type="http://schemas.openxmlformats.org/officeDocument/2006/relationships/slide" Target="slides/slide179.xml"/><Relationship Id="rId186" Type="http://schemas.openxmlformats.org/officeDocument/2006/relationships/slide" Target="slides/slide184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92" Type="http://schemas.openxmlformats.org/officeDocument/2006/relationships/handoutMaster" Target="handoutMasters/handoutMaster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72" Type="http://schemas.openxmlformats.org/officeDocument/2006/relationships/slide" Target="slides/slide170.xml"/><Relationship Id="rId193" Type="http://schemas.openxmlformats.org/officeDocument/2006/relationships/presProps" Target="pres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theme" Target="theme/theme1.xml"/><Relationship Id="rId190" Type="http://schemas.openxmlformats.org/officeDocument/2006/relationships/slide" Target="slides/slide188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0CE56EB8-753D-475E-B13E-8DD582EF1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770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0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6725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1A6D8F89-45EA-41CA-9377-817A09718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99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C76280-D61F-45EB-ACB5-D1F9281D5649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D4209-DF99-44FC-9E3F-A72D71F8E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E2978-84B2-484D-82CC-3DFBCEFFC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74638"/>
            <a:ext cx="2076450" cy="5775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76950" cy="5775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1A737-917C-4B5B-A45B-4439C8478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 typeface="Symbol" pitchFamily="1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08ACB-8CE9-4C2E-9699-941E38BDEB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CCAF3-4989-4B66-8EE0-5BDB1D91F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EFD60-5D79-4600-BE51-C7AA5BF3E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910E-51E1-43E4-85F6-F399CD062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62711-3BDC-423B-B7A1-014313CA0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B6609-7ED8-4E46-9E12-B376FC049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AD89B-9A94-45B0-99E3-5719ABBF48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F0F14-88CD-49CC-B122-42BD1430B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1E5F0-514C-431C-9B29-C8FCC4E3C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85B4F-36F9-40F8-8546-56C43E49F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C05B1-6A08-459E-A5E0-E225B11FE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381000"/>
            <a:ext cx="192405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19750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2E5C4-55A6-4F38-B463-4BDCD4402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68707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D46A5-5184-4AFE-BED0-BB1B01854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33F3F-6591-4262-9C05-366C60FE1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69620-FCD0-4139-9F92-1553E5C04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9CEA0-6622-4CFF-8A89-9823DB672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558C3-F4B9-4A47-99DE-7948C0481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BDDC9-5018-4019-B963-3B5245E20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042B7-2635-4219-88BB-FA70E8B53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367A0-C4A2-44BF-AB33-2EDBD26CD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5240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fld id="{CC2B99B1-74A4-471E-A6F2-BDC23B9C9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3" r:id="rId11"/>
  </p:sldLayoutIdLst>
  <p:transition spd="med">
    <p:push dir="r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3399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33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E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68707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j-lt"/>
                <a:cs typeface="+mn-cs"/>
              </a:defRPr>
            </a:lvl1pPr>
          </a:lstStyle>
          <a:p>
            <a:pPr>
              <a:defRPr/>
            </a:pPr>
            <a:fld id="{81BD55AD-4844-4D7E-916A-1AC9CF536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319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9319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grpSp>
        <p:nvGrpSpPr>
          <p:cNvPr id="2058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93195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3196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3197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3198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3199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3200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3201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3202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3203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2084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2085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93206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3207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3208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93209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3210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3211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2089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93213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3214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3215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3216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3217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3218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3219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3220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grpSp>
        <p:nvGrpSpPr>
          <p:cNvPr id="2059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93222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3223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060" name="Group 40" descr="crayon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2061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93226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2064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93228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3229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85" y="295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3230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95" y="145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3231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3232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34" y="860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3233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69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3234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3235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84" y="105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93236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5" r:id="rId1"/>
    <p:sldLayoutId id="2147484564" r:id="rId2"/>
    <p:sldLayoutId id="2147484565" r:id="rId3"/>
    <p:sldLayoutId id="2147484566" r:id="rId4"/>
    <p:sldLayoutId id="2147484567" r:id="rId5"/>
    <p:sldLayoutId id="2147484568" r:id="rId6"/>
    <p:sldLayoutId id="2147484569" r:id="rId7"/>
    <p:sldLayoutId id="2147484570" r:id="rId8"/>
    <p:sldLayoutId id="2147484571" r:id="rId9"/>
    <p:sldLayoutId id="2147484572" r:id="rId10"/>
    <p:sldLayoutId id="2147484573" r:id="rId11"/>
    <p:sldLayoutId id="2147484574" r:id="rId12"/>
  </p:sldLayoutIdLst>
  <p:transition spd="med">
    <p:rand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Symbol" pitchFamily="18" charset="2"/>
        <a:buChar char="·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buChar char="·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3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3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3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3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3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3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3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3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3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3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3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3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3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3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3.xml"/></Relationships>
</file>

<file path=ppt/slides/_rels/slide17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3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3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3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3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3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3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3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3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59239" y="2725058"/>
            <a:ext cx="5244646" cy="1774372"/>
          </a:xfrm>
        </p:spPr>
        <p:txBody>
          <a:bodyPr/>
          <a:lstStyle/>
          <a:p>
            <a:pPr eaLnBrk="1" hangingPunct="1">
              <a:defRPr/>
            </a:pPr>
            <a:r>
              <a:rPr lang="en-US" sz="4200" dirty="0" smtClean="0"/>
              <a:t>Bayh College of Education Honor Day 2014</a:t>
            </a:r>
            <a:endParaRPr lang="en-US" sz="4200" dirty="0"/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548846" y="1765754"/>
            <a:ext cx="4343400" cy="892175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3300"/>
                </a:solidFill>
              </a:rPr>
              <a:t>Welcome!</a:t>
            </a:r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1371" y="1868734"/>
            <a:ext cx="6140496" cy="4386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9464" y="1741713"/>
            <a:ext cx="3664936" cy="4976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57664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71700" y="1654628"/>
            <a:ext cx="4038600" cy="5071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57664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8799" y="1666940"/>
            <a:ext cx="1923144" cy="5186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038143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9340" y="1698171"/>
            <a:ext cx="3284774" cy="4940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038143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92140" y="1712685"/>
            <a:ext cx="3425868" cy="5145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0424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7429" y="2177142"/>
            <a:ext cx="6499791" cy="37011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0424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4800" y="1756228"/>
            <a:ext cx="4521200" cy="4920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0424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9719" y="1799770"/>
            <a:ext cx="3596342" cy="5058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0424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1207" y="1698171"/>
            <a:ext cx="2960679" cy="4964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0424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60418" name="Picture 2" descr="252b9c63-92ef-4c54-84ff-535af884661c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9985" y="1669142"/>
            <a:ext cx="3651669" cy="5066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0424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9218" name="Picture 2" descr="c5527065-767c-41af-bd80-5b6c07cd105b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3089" y="1727200"/>
            <a:ext cx="2689767" cy="4840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59394" name="Picture 2" descr="918b7219-0014-4e29-a652-2c6a33583a70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07772" y="1800325"/>
            <a:ext cx="3621313" cy="4803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0424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029" y="1531937"/>
            <a:ext cx="2400300" cy="5326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0424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60" y="2002971"/>
            <a:ext cx="6301672" cy="4725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0424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7028" y="1724818"/>
            <a:ext cx="5014685" cy="5014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0424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455" y="1683656"/>
            <a:ext cx="5196115" cy="5196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0424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7599" y="1872343"/>
            <a:ext cx="6748597" cy="4686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0424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086" y="1763485"/>
            <a:ext cx="6858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038143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77069" y="1770743"/>
            <a:ext cx="3657674" cy="4703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038143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457" y="1804905"/>
            <a:ext cx="6362142" cy="4915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799973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1713" y="1763553"/>
            <a:ext cx="4564743" cy="4608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799973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0242" name="Picture 2" descr="b6930fec-5281-4309-ba19-22b60c23cc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8948" y="1741715"/>
            <a:ext cx="3832621" cy="4833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313" y="1748971"/>
            <a:ext cx="7040549" cy="4782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799973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713" y="1763485"/>
            <a:ext cx="6502401" cy="487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799973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2169" y="1930400"/>
            <a:ext cx="7419606" cy="3555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799973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16769" y="1669142"/>
            <a:ext cx="4544142" cy="4992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614667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74754" name="Picture 2" descr="ii_hu5k2xwc0_145752abed5a414c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533" y="1708150"/>
            <a:ext cx="6527800" cy="4895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614667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75778" name="Picture 2" descr="Inline imag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2225" y="1712685"/>
            <a:ext cx="3374118" cy="5067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614667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581338" y="3054541"/>
            <a:ext cx="5174343" cy="2432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614667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9475" y="1785257"/>
            <a:ext cx="2538239" cy="5012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614667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7257" y="1756228"/>
            <a:ext cx="6444344" cy="4833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799973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0970" y="1814285"/>
            <a:ext cx="6966857" cy="4644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038143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843313" y="2403323"/>
            <a:ext cx="4992914" cy="3744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3369" y="1698171"/>
            <a:ext cx="6989488" cy="4717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57664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76"/>
          <a:stretch/>
        </p:blipFill>
        <p:spPr bwMode="auto">
          <a:xfrm rot="5400000">
            <a:off x="1887770" y="784685"/>
            <a:ext cx="4630056" cy="6544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33737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1363" y="1698172"/>
            <a:ext cx="3319204" cy="5070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42936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998" y="1806348"/>
            <a:ext cx="3023975" cy="5051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42936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8286" y="1785257"/>
            <a:ext cx="3737428" cy="498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42936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9886" y="1734457"/>
            <a:ext cx="3621088" cy="4959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42936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4967" y="1627641"/>
            <a:ext cx="3921981" cy="5230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42936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085" y="1654628"/>
            <a:ext cx="3995057" cy="5326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42936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17485" y="1741714"/>
            <a:ext cx="4275315" cy="4963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42936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1143" y="1719510"/>
            <a:ext cx="6415314" cy="494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42936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466398" y="2326367"/>
            <a:ext cx="5025569" cy="3769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5608" y="1785256"/>
            <a:ext cx="6122506" cy="4876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42936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701495" y="2400602"/>
            <a:ext cx="4922764" cy="3692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42936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0596" y="2046514"/>
            <a:ext cx="3924367" cy="4811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85620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799" y="1818595"/>
            <a:ext cx="6284687" cy="4713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85620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5657" y="1777999"/>
            <a:ext cx="3592286" cy="4789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85620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93257" y="1741714"/>
            <a:ext cx="3788229" cy="4864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85620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4856" y="1817914"/>
            <a:ext cx="3360057" cy="5040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85620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057" y="1734456"/>
            <a:ext cx="6896247" cy="4593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85620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942" y="1719943"/>
            <a:ext cx="3708400" cy="4948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85620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2552" y="1669144"/>
            <a:ext cx="3371262" cy="5011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42936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7466" y="1683657"/>
            <a:ext cx="4259809" cy="5052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6754" y="1712685"/>
            <a:ext cx="2917371" cy="4862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28520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02405" name="Picture 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2706913" y="1727198"/>
            <a:ext cx="2917372" cy="4899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28520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411693" y="2811964"/>
            <a:ext cx="5203014" cy="2859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28520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604" y="1727200"/>
            <a:ext cx="6759054" cy="4484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28520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8515" y="1848429"/>
            <a:ext cx="5239656" cy="4527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20761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7635" y="1756227"/>
            <a:ext cx="3399633" cy="4558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28520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3126" y="1704748"/>
            <a:ext cx="3864939" cy="5153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20761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86857" y="1710439"/>
            <a:ext cx="4591370" cy="4617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20761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" y="1741712"/>
            <a:ext cx="7284850" cy="4746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20761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0" y="1886857"/>
            <a:ext cx="4492171" cy="4492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20761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205" y="1857829"/>
            <a:ext cx="3281452" cy="5000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2743" y="1792514"/>
            <a:ext cx="3331028" cy="5005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20761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824" y="1698171"/>
            <a:ext cx="6347490" cy="4749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20761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133" y="1886857"/>
            <a:ext cx="6207231" cy="4644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20761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0999" y="1952170"/>
            <a:ext cx="5185229" cy="4745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20761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6457" y="1809004"/>
            <a:ext cx="2989942" cy="4809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06522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78699" y="1785257"/>
            <a:ext cx="2836730" cy="487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505327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537604" y="2470149"/>
            <a:ext cx="5014686" cy="3761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505327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0571" y="1757943"/>
            <a:ext cx="7794171" cy="3948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505327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71484" y="1872342"/>
            <a:ext cx="3519716" cy="4905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505327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2857" y="1727200"/>
            <a:ext cx="5638800" cy="5062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505327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5362" name="Picture 2" descr="72efd9b8-4b20-44b2-8730-6922327ffb7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1339" y="1763486"/>
            <a:ext cx="3153747" cy="5094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1650" y="1727200"/>
            <a:ext cx="3512459" cy="5169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505327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9999" y="1727200"/>
            <a:ext cx="6612783" cy="4542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505327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5285" y="1687349"/>
            <a:ext cx="3606800" cy="5170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606655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32741" y="1828798"/>
            <a:ext cx="3389087" cy="4851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606655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25954" name="Picture 2" descr="5c87f73a-c7ac-4e76-a562-1231587af9e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3425" y="1698170"/>
            <a:ext cx="4121603" cy="5022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606655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26978" name="Picture 2" descr="f9ea96d5-076b-4924-b521-191a42c5497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3993" y="1531938"/>
            <a:ext cx="3895725" cy="502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568939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28002" name="Picture 2" descr="e780a7c3-a4ac-4c06-a8d8-f7ec455fdcf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8335" y="1819273"/>
            <a:ext cx="6813550" cy="4542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568939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267855" y="1770742"/>
            <a:ext cx="3722914" cy="4963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568939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6437" y="1828798"/>
            <a:ext cx="4907559" cy="4528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21486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2571" y="1894114"/>
            <a:ext cx="5882585" cy="4419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268723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6386" name="Picture 2" descr="fcb8d870-f188-45b4-bd4e-91d2ebb52c7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1771" y="1806552"/>
            <a:ext cx="6966857" cy="4464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0828" y="1836058"/>
            <a:ext cx="5476068" cy="4259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505327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14444" y="1734456"/>
            <a:ext cx="4023499" cy="5021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21486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34146" name="Picture 2" descr="inlineImage1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422" y="1844675"/>
            <a:ext cx="5841092" cy="4385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268723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35170" name="Picture 2" descr="inlineImage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18532" y="1858509"/>
            <a:ext cx="6097214" cy="4310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268723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</p:spTree>
    <p:extLst>
      <p:ext uri="{BB962C8B-B14F-4D97-AF65-F5344CB8AC3E}">
        <p14:creationId xmlns:p14="http://schemas.microsoft.com/office/powerpoint/2010/main" val="3630268723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</p:spTree>
    <p:extLst>
      <p:ext uri="{BB962C8B-B14F-4D97-AF65-F5344CB8AC3E}">
        <p14:creationId xmlns:p14="http://schemas.microsoft.com/office/powerpoint/2010/main" val="3630268723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</p:spTree>
    <p:extLst>
      <p:ext uri="{BB962C8B-B14F-4D97-AF65-F5344CB8AC3E}">
        <p14:creationId xmlns:p14="http://schemas.microsoft.com/office/powerpoint/2010/main" val="3630268723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9875" y="2071688"/>
            <a:ext cx="5580063" cy="3784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70C0"/>
                </a:solidFill>
                <a:latin typeface="+mj-lt"/>
                <a:cs typeface="+mn-cs"/>
              </a:rPr>
              <a:t>Thank you for attending! Have a Great Day!</a:t>
            </a:r>
          </a:p>
        </p:txBody>
      </p:sp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3" descr="C:\Users\jjohnson106\Pictures\PPT Backgrounds ISU\PP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38"/>
            <a:ext cx="9144000" cy="691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3600" y="1567542"/>
            <a:ext cx="7416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balin Graph" pitchFamily="2" charset="0"/>
              </a:rPr>
              <a:t>Bayh College of Education</a:t>
            </a:r>
          </a:p>
          <a:p>
            <a:pPr algn="ctr"/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balin Graph" pitchFamily="2" charset="0"/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balin Graph" pitchFamily="2" charset="0"/>
              </a:rPr>
              <a:t>Honor Day 2014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balin Grap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39247"/>
      </p:ext>
    </p:extLst>
  </p:cSld>
  <p:clrMapOvr>
    <a:masterClrMapping/>
  </p:clrMapOvr>
  <p:transition spd="med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46265" y="1756229"/>
            <a:ext cx="3401391" cy="4789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869950"/>
            <a:ext cx="8229600" cy="769938"/>
          </a:xfrm>
        </p:spPr>
        <p:txBody>
          <a:bodyPr>
            <a:spAutoFit/>
          </a:bodyPr>
          <a:lstStyle/>
          <a:p>
            <a:pPr eaLnBrk="1" hangingPunct="1"/>
            <a:r>
              <a:rPr lang="en-US" dirty="0" smtClean="0"/>
              <a:t>Welcome to Honor Day 2014!</a:t>
            </a:r>
          </a:p>
        </p:txBody>
      </p:sp>
      <p:pic>
        <p:nvPicPr>
          <p:cNvPr id="5123" name="Picture 10" descr="School b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24327" y="1553028"/>
            <a:ext cx="3495675" cy="36576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170" y="5713960"/>
            <a:ext cx="3610202" cy="831981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477429" y="1525124"/>
            <a:ext cx="4412345" cy="5309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20686" y="1712685"/>
            <a:ext cx="3730171" cy="492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5313" y="1740673"/>
            <a:ext cx="6734629" cy="4364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637" y="1886857"/>
            <a:ext cx="3572934" cy="4783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519" y="1756229"/>
            <a:ext cx="3734652" cy="5000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5927" y="1828800"/>
            <a:ext cx="4674187" cy="4876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2972" y="1693345"/>
            <a:ext cx="4180114" cy="4944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56114" y="1625600"/>
            <a:ext cx="2798681" cy="5065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21672" y="1712685"/>
            <a:ext cx="3816271" cy="5006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587321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71698" y="1683658"/>
            <a:ext cx="4317786" cy="5050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707665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707848" y="2380343"/>
            <a:ext cx="4494590" cy="3370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2001" y="1712684"/>
            <a:ext cx="5017919" cy="4746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707665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2743" y="1665512"/>
            <a:ext cx="3345543" cy="5018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707665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30722" name="Picture 2" descr="93cff62b-bff1-4f59-a5de-94581838b47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4410" y="1741714"/>
            <a:ext cx="6067189" cy="5007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707665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31746" name="Picture 2" descr="523a9a03-eb5c-4750-88db-7ab5ad934d36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17405" y="1785256"/>
            <a:ext cx="4820424" cy="4946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707665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7543" y="1707447"/>
            <a:ext cx="6037944" cy="4846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707665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173" y="1683656"/>
            <a:ext cx="6937826" cy="4825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707665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113639" y="1669143"/>
            <a:ext cx="3777342" cy="5036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707665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228" y="1762448"/>
            <a:ext cx="4927601" cy="4958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707665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3875" y="1785257"/>
            <a:ext cx="3181839" cy="4996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707665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823" y="1712685"/>
            <a:ext cx="3290892" cy="5039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707665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9520" y="1713213"/>
            <a:ext cx="3750652" cy="4948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564522" y="2766488"/>
            <a:ext cx="4817382" cy="2709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41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5713" y="1879599"/>
            <a:ext cx="4753429" cy="4753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707665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2628" y="1874143"/>
            <a:ext cx="4209144" cy="4807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41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3994" y="1785257"/>
            <a:ext cx="3887705" cy="4920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41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144" y="1741713"/>
            <a:ext cx="7026842" cy="4348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41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2286" y="1752132"/>
            <a:ext cx="3621313" cy="4873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41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171" y="1710245"/>
            <a:ext cx="6618288" cy="4952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41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787978" y="2002065"/>
            <a:ext cx="4885869" cy="4365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707665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600" y="1783443"/>
            <a:ext cx="6502400" cy="487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707665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4456" y="1669142"/>
            <a:ext cx="5000171" cy="4876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26668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2625" y="1799773"/>
            <a:ext cx="4346576" cy="4997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722824"/>
            <a:ext cx="3949699" cy="5135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03827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3657" y="1707771"/>
            <a:ext cx="4992914" cy="4924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03827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026" name="8fce5b8c-4346-4bc8-b29d-212acefdc384" descr="3C3F7237-251F-48A0-B0E5-88CA9E42161B@indst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4107" y="1837192"/>
            <a:ext cx="5924550" cy="4448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03827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1314" y="1745987"/>
            <a:ext cx="3217636" cy="4802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86226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0940" y="1698172"/>
            <a:ext cx="3177188" cy="4992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86226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4098" name="Picture 2" descr="a1e8499d-208c-48ee-840c-c7d5739ebb6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3963" y="1697280"/>
            <a:ext cx="5422116" cy="5022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86226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5122" name="Picture 2" descr="76f3bf54-b7ff-448f-acd6-705f1114d47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5649" y="1746023"/>
            <a:ext cx="4926693" cy="4926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86226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3633" y="1727200"/>
            <a:ext cx="3588430" cy="5007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03827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2799" y="1778000"/>
            <a:ext cx="3780972" cy="5033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03827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5811" y="1770744"/>
            <a:ext cx="4145046" cy="5063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03827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9715" y="1770744"/>
            <a:ext cx="4165600" cy="4702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1523" y="1741715"/>
            <a:ext cx="5463735" cy="4916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03827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03"/>
          <a:stretch/>
        </p:blipFill>
        <p:spPr bwMode="auto">
          <a:xfrm>
            <a:off x="1436915" y="1736320"/>
            <a:ext cx="5631542" cy="5317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03827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343" y="2016859"/>
            <a:ext cx="7439918" cy="4587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03827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389027" y="2217772"/>
            <a:ext cx="5157629" cy="4082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03827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686458" y="2021941"/>
            <a:ext cx="4903853" cy="4640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03827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200" y="1690915"/>
            <a:ext cx="3243944" cy="5009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426879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257" y="1800905"/>
            <a:ext cx="7015968" cy="4657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03827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199" y="1763484"/>
            <a:ext cx="3316515" cy="4974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426879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0744" y="1785257"/>
            <a:ext cx="4949370" cy="4949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426879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9590" y="1792515"/>
            <a:ext cx="4120492" cy="5065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426879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1886" y="1748972"/>
            <a:ext cx="5851525" cy="4389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17485" y="1934028"/>
            <a:ext cx="4441371" cy="4581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982457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9485" y="1698172"/>
            <a:ext cx="5885543" cy="4735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426879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0857" y="1719943"/>
            <a:ext cx="3897086" cy="5028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982457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3084" y="1748971"/>
            <a:ext cx="3098801" cy="5059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30653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9096" y="1799772"/>
            <a:ext cx="4813931" cy="4873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30653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8858" y="1843313"/>
            <a:ext cx="6250820" cy="4688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30653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4057" y="1741713"/>
            <a:ext cx="6329380" cy="4789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30653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598" y="1712684"/>
            <a:ext cx="7119260" cy="4746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30653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0743" y="1742200"/>
            <a:ext cx="4325257" cy="511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30653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4572" y="1712686"/>
            <a:ext cx="3314252" cy="4963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30653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5656" y="1748971"/>
            <a:ext cx="3664857" cy="4886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6914" y="1734457"/>
            <a:ext cx="2634343" cy="4892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30653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4572" y="1737791"/>
            <a:ext cx="3538538" cy="5004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982457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31746" name="Picture 2" descr="18dcac30-92fb-4007-920f-c18b50d5b0b9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6455" y="1799772"/>
            <a:ext cx="2917371" cy="497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982457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32770" name="Picture 2" descr="991cc938-d3d2-436e-bd30-e27491a85a4b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46564" y="1640114"/>
            <a:ext cx="3141436" cy="5121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56809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33794" name="Picture 2" descr="6efa2258-81a7-47a3-838d-14968b0a24cc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80342" y="1719943"/>
            <a:ext cx="2970628" cy="4971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68566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13429" y="1785258"/>
            <a:ext cx="3476171" cy="4959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68566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2457" y="1843314"/>
            <a:ext cx="3602038" cy="479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68566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40857" y="1625600"/>
            <a:ext cx="3839029" cy="523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68566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657" y="1909762"/>
            <a:ext cx="7462074" cy="4302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68566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1429" y="1745340"/>
            <a:ext cx="6555622" cy="4916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892235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8749" y="1756229"/>
            <a:ext cx="4980680" cy="4750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6380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1747" y="1727200"/>
            <a:ext cx="6841796" cy="4869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56809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8572" y="1777999"/>
            <a:ext cx="3360057" cy="4894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24873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9429" y="1589314"/>
            <a:ext cx="1943100" cy="5095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24873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1364" y="1756228"/>
            <a:ext cx="3628521" cy="5009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24873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2307" y="1603148"/>
            <a:ext cx="3503235" cy="5254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248730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399" y="1836058"/>
            <a:ext cx="6408057" cy="4280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892235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5141" y="1831546"/>
            <a:ext cx="2888345" cy="4913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892235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47106" name="Picture 2" descr="e52d53b2-199e-4597-91df-e1a4c4aa6c9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6314" y="2035400"/>
            <a:ext cx="7006953" cy="4176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345578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48130" name="Picture 2" descr="e0f78ba9-d072-4b37-860b-bf6a9bb0028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5365" y="1738767"/>
            <a:ext cx="5028292" cy="5028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57664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Honor Day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52914" y="1609623"/>
            <a:ext cx="3585028" cy="4994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576644"/>
      </p:ext>
    </p:extLst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ck-to-school presentation">
  <a:themeElements>
    <a:clrScheme name="Back to school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ack to school presentatio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ack to school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 to school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 to school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 to school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 to school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 to school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 to school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 to school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 to school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 to school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 to school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 to school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Back-to-school presentation</Template>
  <TotalTime>33991</TotalTime>
  <Words>403</Words>
  <Application>Microsoft Office PowerPoint</Application>
  <PresentationFormat>On-screen Show (4:3)</PresentationFormat>
  <Paragraphs>193</Paragraphs>
  <Slides>188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188</vt:i4>
      </vt:variant>
    </vt:vector>
  </HeadingPairs>
  <TitlesOfParts>
    <vt:vector size="190" baseType="lpstr">
      <vt:lpstr>Back-to-school presentation</vt:lpstr>
      <vt:lpstr>Crayons</vt:lpstr>
      <vt:lpstr>Bayh College of Education Honor Day 2014</vt:lpstr>
      <vt:lpstr>Welcome to Honor Day 2014!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Honor Day</vt:lpstr>
      <vt:lpstr>PowerPoint Presentation</vt:lpstr>
    </vt:vector>
  </TitlesOfParts>
  <Company>Indiana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Ms. Decker’s Third- Grade Class</dc:title>
  <dc:creator>Jim Johnson</dc:creator>
  <cp:lastModifiedBy>Jim Johnson, Ph.D.</cp:lastModifiedBy>
  <cp:revision>3500</cp:revision>
  <dcterms:created xsi:type="dcterms:W3CDTF">2008-04-15T16:14:39Z</dcterms:created>
  <dcterms:modified xsi:type="dcterms:W3CDTF">2014-04-23T14:29:07Z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TC010187211033</vt:lpwstr>
  </property>
</Properties>
</file>