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1040" y="1768680"/>
            <a:ext cx="549720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1040" y="1768680"/>
            <a:ext cx="549720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D44B8E29-BFB1-4667-951B-EC5FFC8DFADC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No-Cost Classroom Software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3200">
                <a:latin typeface="Arial"/>
              </a:rPr>
              <a:t>The World of Open-Source Education</a:t>
            </a:r>
            <a:endParaRPr/>
          </a:p>
          <a:p>
            <a:pPr algn="ctr"/>
            <a:r>
              <a:rPr lang="en-US" sz="3200">
                <a:latin typeface="Arial"/>
              </a:rPr>
              <a:t>Presented by:</a:t>
            </a:r>
            <a:endParaRPr/>
          </a:p>
          <a:p>
            <a:pPr algn="ctr"/>
            <a:r>
              <a:rPr lang="en-US" sz="3200">
                <a:latin typeface="Arial"/>
              </a:rPr>
              <a:t>Dr. Will Barratt</a:t>
            </a:r>
            <a:endParaRPr/>
          </a:p>
          <a:p>
            <a:pPr algn="ctr"/>
            <a:r>
              <a:rPr lang="en-US" sz="3200">
                <a:latin typeface="Arial"/>
              </a:rPr>
              <a:t>Brian Zuel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FreeDeansOffice</a:t>
            </a:r>
            <a:endParaRPr/>
          </a:p>
        </p:txBody>
      </p:sp>
      <p:sp>
        <p:nvSpPr>
          <p:cNvPr id="5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r>
              <a:rPr lang="en-US" sz="3200">
                <a:latin typeface="Arial"/>
              </a:rPr>
              <a:t>http://sourceforge.net/projects/freedeansoffice/</a:t>
            </a:r>
            <a:endParaRPr/>
          </a:p>
          <a:p>
            <a:r>
              <a:rPr lang="en-US" sz="3200">
                <a:latin typeface="Arial"/>
                <a:ea typeface="Consolas"/>
              </a:rPr>
              <a:t>Add-on for Moodle - Manage subscriptions to the Moodle course, contract with students, educational services, the trajectory of learning, academic groups, individual and group training, student record-books, learning processes, milestones, current and final grades, etc.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Susi (Addon for FreeDeansOffice)</a:t>
            </a:r>
            <a:endParaRPr/>
          </a:p>
        </p:txBody>
      </p:sp>
      <p:sp>
        <p:nvSpPr>
          <p:cNvPr id="6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r>
              <a:rPr lang="en-US" sz="3200">
                <a:latin typeface="Arial"/>
              </a:rPr>
              <a:t>http://sourceforge.net/projects/susi/?source=directory</a:t>
            </a:r>
            <a:endParaRPr/>
          </a:p>
          <a:p>
            <a:endParaRPr/>
          </a:p>
          <a:p>
            <a:r>
              <a:rPr lang="en-US" sz="3200">
                <a:latin typeface="Arial"/>
                <a:ea typeface="Consolas"/>
              </a:rPr>
              <a:t>School add-on for Free Dean's Office - This project based on Free Dean's Office and adapts it for schools.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eXo</a:t>
            </a:r>
            <a:endParaRPr/>
          </a:p>
        </p:txBody>
      </p:sp>
      <p:sp>
        <p:nvSpPr>
          <p:cNvPr id="6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r>
              <a:rPr lang="en-US" sz="3200">
                <a:latin typeface="Arial"/>
              </a:rPr>
              <a:t>http://sourceforge.net/projects/exo/?source=directory-featured</a:t>
            </a:r>
            <a:endParaRPr/>
          </a:p>
          <a:p>
            <a:r>
              <a:rPr lang="en-US" sz="3200">
                <a:latin typeface="Arial"/>
                <a:ea typeface="Consolas"/>
              </a:rPr>
              <a:t>The open source enterprise social platform.  Social learning is proving to be essential with the millennial generation and next generation after.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Orange HRM</a:t>
            </a:r>
            <a:endParaRPr/>
          </a:p>
        </p:txBody>
      </p:sp>
      <p:sp>
        <p:nvSpPr>
          <p:cNvPr id="6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r>
              <a:rPr lang="en-US" sz="3200">
                <a:latin typeface="Arial"/>
                <a:ea typeface="Consolas"/>
              </a:rPr>
              <a:t>OrangeHRM – Human Resource management</a:t>
            </a:r>
            <a:endParaRPr/>
          </a:p>
          <a:p>
            <a:r>
              <a:rPr lang="en-US" sz="3200">
                <a:latin typeface="Consolas"/>
                <a:ea typeface="Consolas"/>
              </a:rPr>
              <a:t>http://sourceforge.net/projects/orangehrm/?source=directory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PSPP</a:t>
            </a:r>
            <a:endParaRPr/>
          </a:p>
        </p:txBody>
      </p:sp>
      <p:sp>
        <p:nvSpPr>
          <p:cNvPr id="6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r>
              <a:rPr lang="en-US" sz="3200">
                <a:latin typeface="Arial"/>
              </a:rPr>
              <a:t>http://www.gnu.org/software/pspp/</a:t>
            </a:r>
            <a:endParaRPr/>
          </a:p>
          <a:p>
            <a:r>
              <a:rPr lang="en-US" sz="3200">
                <a:latin typeface="Consolas"/>
                <a:ea typeface="Consolas"/>
              </a:rPr>
              <a:t>Open source statistical software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Final Facts</a:t>
            </a:r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Open Source is much more secure than closed source!!!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Millions of people reviewing the code for any problems and immediately fixing the problems.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No waiting on a specific “patch day”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Banks, Governments, Large Corporations all run open source for the most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What is Open Source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Free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Cost $$$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Freedom from “Big Brother”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Not to be confused with Freeware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No virus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No trials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You probably already use Open Source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Popular Open Source software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Android Operating System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Firefox Web Browser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WordPress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Audacity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GIMP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LibreOffice/Open Office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Cost comparison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30 Students/Class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Adobe Photoshop - $200 per license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SPSS - $99 per year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Final Cut Pro (Video Editor) - $299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Total Cost - $</a:t>
            </a:r>
            <a:r>
              <a:rPr lang="en-US" sz="3200">
                <a:solidFill>
                  <a:srgbClr val="ff3333"/>
                </a:solidFill>
                <a:latin typeface="Arial"/>
              </a:rPr>
              <a:t>17,940.00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Open Source Alternatives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GIMP - $0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PSPP - $0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LiVES - $0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Total Cost - $</a:t>
            </a:r>
            <a:r>
              <a:rPr lang="en-US" sz="3200">
                <a:solidFill>
                  <a:srgbClr val="00cc00"/>
                </a:solidFill>
                <a:latin typeface="Arial"/>
              </a:rPr>
              <a:t>0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What will we show you today?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jClic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Open-School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Freedeansoffice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Exo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OrangeHRM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PSPP 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jClic</a:t>
            </a:r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r>
              <a:rPr lang="en-US" sz="3200">
                <a:latin typeface="Arial"/>
                <a:ea typeface="Consolas"/>
              </a:rPr>
              <a:t>jClic is formed by a set of computer applications that are used for carrying out different types of educational activities: puzzles, associations, text exercises, crosswords...</a:t>
            </a:r>
            <a:endParaRPr/>
          </a:p>
          <a:p>
            <a:r>
              <a:rPr lang="en-US" sz="3200">
                <a:latin typeface="Arial"/>
                <a:ea typeface="Consolas"/>
              </a:rPr>
              <a:t>The activities are not usually used alone, but packed in projects. A project is formed by a set of activities and one or more sequences, which indicate the order in which they have to be shown.</a:t>
            </a:r>
            <a:endParaRPr/>
          </a:p>
          <a:p>
            <a:r>
              <a:rPr lang="en-US" sz="3200">
                <a:latin typeface="Arial"/>
                <a:ea typeface="Consolas"/>
              </a:rPr>
              <a:t>The predecessor of jClic is Clic, an application that  has been used by educators of different countries since 1992 as a tool for the creation of didactic activities for their students.</a:t>
            </a:r>
            <a:endParaRPr/>
          </a:p>
          <a:p>
            <a:r>
              <a:rPr lang="en-US" sz="3200">
                <a:latin typeface="Arial"/>
                <a:ea typeface="Consolas"/>
              </a:rPr>
              <a:t>JClic is developed in the Java platform, is a free software project and works in different environments and operating systems.</a:t>
            </a:r>
            <a:endParaRPr/>
          </a:p>
          <a:p>
            <a:r>
              <a:rPr lang="en-US" sz="3200">
                <a:latin typeface="Arial"/>
                <a:ea typeface="Consolas"/>
              </a:rPr>
              <a:t>https://www.youtube.com/watch?v=U7v1UQ7a5O8</a:t>
            </a:r>
            <a:r>
              <a:rPr lang="en-US" sz="3200">
                <a:latin typeface="Arial"/>
                <a:ea typeface="Consolas"/>
              </a:rPr>
              <a:t> 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Open-School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r>
              <a:rPr lang="en-US" sz="3200">
                <a:latin typeface="Arial"/>
                <a:ea typeface="Consolas"/>
              </a:rPr>
              <a:t>Open-School is an open source comprehensive web-based School Management Software. It is designed for better interaction between students, teachers,parents &amp; management.</a:t>
            </a:r>
            <a:endParaRPr/>
          </a:p>
          <a:p>
            <a:r>
              <a:rPr lang="en-US" sz="3200">
                <a:latin typeface="Arial"/>
                <a:ea typeface="Consolas"/>
              </a:rPr>
              <a:t>For a demo </a:t>
            </a:r>
            <a:r>
              <a:rPr lang="en-US" sz="3200">
                <a:latin typeface="Arial"/>
                <a:ea typeface="Consolas"/>
              </a:rPr>
              <a:t>http://tryopenschool.com/index.php?r=user/login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Moodle</a:t>
            </a:r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The largest Learning Management System that is completely free and open source.  Moodle is extremely customizable and is supported by millions of users.  If you find a problem it is usually a good bet that someone else has posted the fix for that problem on the web.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